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aximized" horzBarState="maximized">
    <p:restoredLeft sz="96604" autoAdjust="0"/>
    <p:restoredTop sz="94660"/>
  </p:normalViewPr>
  <p:slideViewPr>
    <p:cSldViewPr snapToGrid="0">
      <p:cViewPr>
        <p:scale>
          <a:sx n="150" d="100"/>
          <a:sy n="150" d="100"/>
        </p:scale>
        <p:origin x="-186" y="-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20AC743-7A36-4938-A092-286EE9531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BBDB837-5772-4AE9-B733-0DD4739C7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B48A632-521A-4999-854C-6D4AC136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362C04F-A64C-485F-A118-B2A6A1826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53B3406-CC38-4CED-AE16-697513068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012300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947144A-71D8-457D-9453-BD817E408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2A39CA5-AFE8-4DC3-97CB-D1661103BE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46666D8-530B-4395-8CA1-1473468AF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E332569-1A46-4ED7-BCB0-2E7E253E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D29C427-4BF2-4398-BFA3-0580B7ACE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31135016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16D16EAC-4DC3-449A-89FA-AEFAF1B982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AB9D0090-18D5-4624-935E-59ED18123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298ABA4-BFD6-4A74-BAA1-3C2D73D5D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2E7C050-3191-4A56-B3FF-5C5520F02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E899E93-8FFB-40D7-9A99-E42D7E588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645497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300091D-602E-4E12-96EB-3C11D8F09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8210707-39A1-4A74-BB4F-0C22E849B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3A85A21-0920-4F79-A0B6-DAE8B1649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A6EC5EC-9ACC-4708-AD58-D447582F4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A54B35B-DE85-45C6-8CAE-A30BE1801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0152464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6FF42BA-4905-4ED3-9D99-25C97B720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313BDFC-EF86-479C-BEF4-498263070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701F450-FE94-425F-B7DA-22215C774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273C2DE-AC6D-4BC2-875F-26EBBDBA7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9FA25D7-73DF-4DBF-9638-17F0C9533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959383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7157ECC-1E68-424A-8C9E-B356785B7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9857F75-7319-4510-ACCF-A873042BD0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8CFA414-9140-44D9-AE8D-F71D9966A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6E6CD01-F3A2-4063-9A19-0A10139AF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03269A6-7856-4DEE-86CE-2E54AB43F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83C5116D-026F-48C0-A93C-F2C7B52B7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4176494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55017F9-30D0-405D-9032-6B5653C96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09E7D81-CBF6-449B-99C5-86161B05C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1DBE6E2-2999-4B61-BA42-4599A61A0E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57D7A255-2BFB-46BD-8243-C165FDC45F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41930A51-0E3D-4E3E-A295-9BA3518D7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0DD43530-0EBE-447E-9DAC-2DA520772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968DFE51-458C-4631-9745-C2979FB1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DD325CC6-E96C-4BF4-95D3-829CE6C9F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2665312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FD54F8C-E14C-4058-950D-BDA66016D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EF1BD8E2-7F7D-4F97-AAEB-13632AC6A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9B6043C8-C25D-4A83-99C2-7B58E91A9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29E3D789-E68F-47B8-9FE7-9E0200611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3885897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8AF09EC5-9C9A-49B4-9557-C4AEC62D4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563CC14F-529E-4499-A968-4D1D892FA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4DDE84F-337B-41F1-9061-F900DF7AA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6233241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9B0A71C-2C89-4EBF-9D0A-7EF55B10F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48955F5-CD6B-4752-929A-21A057ADE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5EE47280-399E-4566-A8B2-31295EEEFC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D7981CF-B810-4E76-BB48-6C8A92D1A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C8D2D481-A779-45D7-B96B-7A473CA4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A461E95D-70E2-400A-9328-5B9E85C7A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7278709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06F986-A3C4-471C-8545-AF8A172A9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57E21F83-07EB-456E-A1C9-9DF82FFBAD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B75E2E4A-BC68-4302-A3B6-1F7B67FF5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A050653-E0C7-4952-80F8-6D4D0C7A8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F4E20A4E-B8EC-4953-908B-D1375A0CA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D8098DC9-04CB-444B-BBC4-2196C19A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6466499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D4B15012-4D78-40FD-B111-57417354F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76D3728-4FD7-4895-A4CC-B5A3CC512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E560874-1FE2-4E75-92B9-C1AC1FD6DE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E2E92-B46E-4CA4-8966-F58D9EC10B2E}" type="datetimeFigureOut">
              <a:rPr lang="he-IL" smtClean="0"/>
              <a:t>כ"ד/חשון/תשפ"א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0225030-E604-4679-B88D-C5410E1D4F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A86FF23-633E-479E-B58F-C5EC536B99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B3D80-53A4-48CC-9788-89AF1E43236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6978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32" Type="http://schemas.openxmlformats.org/officeDocument/2006/relationships/image" Target="../media/image31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0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טבלה 4">
            <a:extLst>
              <a:ext uri="{FF2B5EF4-FFF2-40B4-BE49-F238E27FC236}">
                <a16:creationId xmlns:a16="http://schemas.microsoft.com/office/drawing/2014/main" id="{32023F53-6336-4E98-B87A-D10EDB9295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036395"/>
              </p:ext>
            </p:extLst>
          </p:nvPr>
        </p:nvGraphicFramePr>
        <p:xfrm>
          <a:off x="1700888" y="1057081"/>
          <a:ext cx="9601200" cy="548414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920240">
                  <a:extLst>
                    <a:ext uri="{9D8B030D-6E8A-4147-A177-3AD203B41FA5}">
                      <a16:colId xmlns:a16="http://schemas.microsoft.com/office/drawing/2014/main" val="3896503150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2126213273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2404425777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4206952695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1329243232"/>
                    </a:ext>
                  </a:extLst>
                </a:gridCol>
              </a:tblGrid>
              <a:tr h="770072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619926368"/>
                  </a:ext>
                </a:extLst>
              </a:tr>
              <a:tr h="770072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45873917"/>
                  </a:ext>
                </a:extLst>
              </a:tr>
              <a:tr h="770072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92320206"/>
                  </a:ext>
                </a:extLst>
              </a:tr>
              <a:tr h="770072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74010394"/>
                  </a:ext>
                </a:extLst>
              </a:tr>
              <a:tr h="770072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35799565"/>
                  </a:ext>
                </a:extLst>
              </a:tr>
              <a:tr h="816892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 fontAlgn="base"/>
                      <a:r>
                        <a:rPr lang="he-IL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lang="en-US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 fontAlgn="base"/>
                      <a:endParaRPr lang="en-US" sz="1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50286616"/>
                  </a:ext>
                </a:extLst>
              </a:tr>
              <a:tr h="816892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1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he-IL" sz="1400" b="1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r" defTabSz="914400" rtl="1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he-IL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מיכל רז 050-578-9855</a:t>
                      </a:r>
                      <a:endParaRPr lang="en-US" sz="1400" b="1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rtl="1" fontAlgn="base"/>
                      <a:r>
                        <a:rPr lang="he-IL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מזכירות בית ספר – 03-5359417</a:t>
                      </a:r>
                      <a:endParaRPr lang="en-US" sz="1400" b="1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556507"/>
                  </a:ext>
                </a:extLst>
              </a:tr>
            </a:tbl>
          </a:graphicData>
        </a:graphic>
      </p:graphicFrame>
      <p:sp>
        <p:nvSpPr>
          <p:cNvPr id="6" name="TextBox 3">
            <a:extLst>
              <a:ext uri="{FF2B5EF4-FFF2-40B4-BE49-F238E27FC236}">
                <a16:creationId xmlns:a16="http://schemas.microsoft.com/office/drawing/2014/main" id="{8893B958-910C-4097-B4FE-1E16CA0FA4D7}"/>
              </a:ext>
            </a:extLst>
          </p:cNvPr>
          <p:cNvSpPr txBox="1"/>
          <p:nvPr/>
        </p:nvSpPr>
        <p:spPr>
          <a:xfrm>
            <a:off x="9273397" y="1046299"/>
            <a:ext cx="1296973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אברהם גיא יוסף</a:t>
            </a:r>
            <a: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אליזה</a:t>
            </a:r>
            <a: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052-3251680</a:t>
            </a:r>
            <a:b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רן 053-7774291</a:t>
            </a:r>
            <a:b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העצמאות 73/7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63C6D8D9-0121-47CD-AAE8-7BB0E57A8F9A}"/>
              </a:ext>
            </a:extLst>
          </p:cNvPr>
          <p:cNvSpPr txBox="1"/>
          <p:nvPr/>
        </p:nvSpPr>
        <p:spPr>
          <a:xfrm>
            <a:off x="7370769" y="1091157"/>
            <a:ext cx="1281449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err="1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אורינגר ארי</a:t>
            </a: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שרון 054-3551600</a:t>
            </a: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עודד 054-3551700</a:t>
            </a: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בן גוריון 41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DCED7673-6B96-4C49-9559-2C1BC0771695}"/>
              </a:ext>
            </a:extLst>
          </p:cNvPr>
          <p:cNvSpPr txBox="1"/>
          <p:nvPr/>
        </p:nvSpPr>
        <p:spPr>
          <a:xfrm>
            <a:off x="5518126" y="1064569"/>
            <a:ext cx="1287826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אפטוויצר נועה מרים</a:t>
            </a: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הילה  054-6485889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אריאל 050-5113454</a:t>
            </a:r>
            <a:b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ניגונים 37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F99DB658-DAB0-401A-8389-37231AFFD059}"/>
              </a:ext>
            </a:extLst>
          </p:cNvPr>
          <p:cNvSpPr txBox="1"/>
          <p:nvPr/>
        </p:nvSpPr>
        <p:spPr>
          <a:xfrm>
            <a:off x="3545874" y="1057444"/>
            <a:ext cx="1263158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בן אהרן ינאי</a:t>
            </a: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אתי 054-6224994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שלומי 054-8885446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בן גוריון 34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827DB17C-B7DB-4717-8625-EB49632D3A12}"/>
              </a:ext>
            </a:extLst>
          </p:cNvPr>
          <p:cNvSpPr txBox="1"/>
          <p:nvPr/>
        </p:nvSpPr>
        <p:spPr>
          <a:xfrm>
            <a:off x="1586915" y="1065470"/>
            <a:ext cx="1410071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בר דוד יאיר</a:t>
            </a:r>
            <a:r>
              <a:rPr lang="he-IL" sz="1000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מיטל 054-9002777 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שגיב 054-4475678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לאה אמסטר 10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AAC7606D-A77C-45FF-8EE6-DBFC9585E0E7}"/>
              </a:ext>
            </a:extLst>
          </p:cNvPr>
          <p:cNvSpPr txBox="1"/>
          <p:nvPr/>
        </p:nvSpPr>
        <p:spPr>
          <a:xfrm>
            <a:off x="9295052" y="4174077"/>
            <a:ext cx="1218151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פישר מתן </a:t>
            </a:r>
            <a:r>
              <a:rPr lang="he-IL" sz="1000" b="1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לימור 052-4831204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מרק 054-4750146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6C9D8EE6-F098-42C7-A9CE-0CF9580B7B34}"/>
              </a:ext>
            </a:extLst>
          </p:cNvPr>
          <p:cNvSpPr txBox="1"/>
          <p:nvPr/>
        </p:nvSpPr>
        <p:spPr>
          <a:xfrm>
            <a:off x="1710180" y="4136553"/>
            <a:ext cx="1287857" cy="86177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/>
            <a:r>
              <a:rPr lang="he-IL" sz="1000" b="1" kern="12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קווה קיסר ליבי שי לי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r" rtl="1" fontAlgn="base"/>
            <a:r>
              <a:rPr lang="he-IL" sz="1000" kern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הילה 054-2585758</a:t>
            </a:r>
            <a:r>
              <a:rPr lang="en-US" sz="1000" kern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/>
            </a:r>
            <a:br>
              <a:rPr lang="en-US" sz="1000" kern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1000" kern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/>
            </a:r>
            <a:br>
              <a:rPr lang="en-US" sz="1000" kern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עמנואל זמיר 4</a:t>
            </a:r>
            <a:br>
              <a:rPr lang="he-IL" sz="1000" kern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1F73FA39-89C3-4320-942E-23EA4D8E6D67}"/>
              </a:ext>
            </a:extLst>
          </p:cNvPr>
          <p:cNvSpPr txBox="1"/>
          <p:nvPr/>
        </p:nvSpPr>
        <p:spPr>
          <a:xfrm>
            <a:off x="7429712" y="4182404"/>
            <a:ext cx="1238069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פלק מלר מאי נועם</a:t>
            </a: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אנה 050-6826095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הראל 054-4331875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בן גוריון 23/9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8EE5334D-1649-4244-B47D-987AB87D1652}"/>
              </a:ext>
            </a:extLst>
          </p:cNvPr>
          <p:cNvSpPr txBox="1"/>
          <p:nvPr/>
        </p:nvSpPr>
        <p:spPr>
          <a:xfrm>
            <a:off x="5482429" y="4182128"/>
            <a:ext cx="1293211" cy="743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פרטוש גאיה</a:t>
            </a: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אמבר 054-4622230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אורי 054-4623737</a:t>
            </a:r>
            <a:r>
              <a:rPr lang="en-US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en-US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חגין פנחס 11/26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09EBF703-6E25-4E62-A5AE-611BEC2F35C5}"/>
              </a:ext>
            </a:extLst>
          </p:cNvPr>
          <p:cNvSpPr txBox="1"/>
          <p:nvPr/>
        </p:nvSpPr>
        <p:spPr>
          <a:xfrm>
            <a:off x="7461094" y="1841813"/>
            <a:ext cx="1220163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ברק יובל</a:t>
            </a: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מאיה 052-3636595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אורן 054-3941594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העצמאות 67/3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3">
            <a:extLst>
              <a:ext uri="{FF2B5EF4-FFF2-40B4-BE49-F238E27FC236}">
                <a16:creationId xmlns:a16="http://schemas.microsoft.com/office/drawing/2014/main" id="{98265C21-072B-4F0F-9553-E00325A22379}"/>
              </a:ext>
            </a:extLst>
          </p:cNvPr>
          <p:cNvSpPr txBox="1"/>
          <p:nvPr/>
        </p:nvSpPr>
        <p:spPr>
          <a:xfrm>
            <a:off x="3550956" y="1836402"/>
            <a:ext cx="1299485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גולוב אמילי</a:t>
            </a: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אפרת 054-6538090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ארטם 054-9936539</a:t>
            </a: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העצמאות 73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09EA8FE0-11C8-49C9-A573-930A746FBF10}"/>
              </a:ext>
            </a:extLst>
          </p:cNvPr>
          <p:cNvSpPr txBox="1"/>
          <p:nvPr/>
        </p:nvSpPr>
        <p:spPr>
          <a:xfrm>
            <a:off x="9283445" y="1853156"/>
            <a:ext cx="1287856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ברוך לירון</a:t>
            </a:r>
            <a:r>
              <a:rPr lang="he-IL" sz="1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רונית 054-7899144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ליאור 054-7663135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כהן חיים 24/2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3">
            <a:extLst>
              <a:ext uri="{FF2B5EF4-FFF2-40B4-BE49-F238E27FC236}">
                <a16:creationId xmlns:a16="http://schemas.microsoft.com/office/drawing/2014/main" id="{97CD653B-926E-47FA-A03E-A7354B8D173F}"/>
              </a:ext>
            </a:extLst>
          </p:cNvPr>
          <p:cNvSpPr txBox="1"/>
          <p:nvPr/>
        </p:nvSpPr>
        <p:spPr>
          <a:xfrm>
            <a:off x="5450223" y="1841281"/>
            <a:ext cx="1314264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err="1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גוילי אורי</a:t>
            </a:r>
            <a:r>
              <a:rPr lang="he-IL" sz="1000" b="1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פרח 052-2892876</a:t>
            </a:r>
            <a:b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רונן 054-5545729</a:t>
            </a:r>
            <a:b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קפלנסקי שלמה 67/22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3">
            <a:extLst>
              <a:ext uri="{FF2B5EF4-FFF2-40B4-BE49-F238E27FC236}">
                <a16:creationId xmlns:a16="http://schemas.microsoft.com/office/drawing/2014/main" id="{35F8C5B8-E03F-4703-95BC-8315F8D9E5A5}"/>
              </a:ext>
            </a:extLst>
          </p:cNvPr>
          <p:cNvSpPr txBox="1"/>
          <p:nvPr/>
        </p:nvSpPr>
        <p:spPr>
          <a:xfrm>
            <a:off x="1736513" y="1850798"/>
            <a:ext cx="1179285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גרנית עמליה</a:t>
            </a:r>
            <a:r>
              <a:rPr lang="he-IL" sz="1000" b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נועה 054-6383929</a:t>
            </a:r>
            <a:b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אלון 054-7747120</a:t>
            </a:r>
            <a:b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זכאי חיים 2/6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3">
            <a:extLst>
              <a:ext uri="{FF2B5EF4-FFF2-40B4-BE49-F238E27FC236}">
                <a16:creationId xmlns:a16="http://schemas.microsoft.com/office/drawing/2014/main" id="{B96679AD-58B7-4076-B9DE-22A83C376051}"/>
              </a:ext>
            </a:extLst>
          </p:cNvPr>
          <p:cNvSpPr txBox="1"/>
          <p:nvPr/>
        </p:nvSpPr>
        <p:spPr>
          <a:xfrm>
            <a:off x="5392759" y="2616966"/>
            <a:ext cx="1310026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err="1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טוטנאור עמית</a:t>
            </a: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הדר 052-4405461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דן 054-4905481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ניגונים 28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96DD3F3A-700C-4280-AB1D-6874FBD204B9}"/>
              </a:ext>
            </a:extLst>
          </p:cNvPr>
          <p:cNvSpPr txBox="1"/>
          <p:nvPr/>
        </p:nvSpPr>
        <p:spPr>
          <a:xfrm>
            <a:off x="7338909" y="4980734"/>
            <a:ext cx="1436531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err="1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קסלר יובל</a:t>
            </a:r>
            <a:br>
              <a:rPr lang="he-IL" sz="1000" b="1" kern="1200" err="1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אורלי 050-4014924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מיכאל 052-3122475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זמיר עמנואל 12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3">
            <a:extLst>
              <a:ext uri="{FF2B5EF4-FFF2-40B4-BE49-F238E27FC236}">
                <a16:creationId xmlns:a16="http://schemas.microsoft.com/office/drawing/2014/main" id="{037D68FA-B9A3-4FF2-9DC3-6958436A11BB}"/>
              </a:ext>
            </a:extLst>
          </p:cNvPr>
          <p:cNvSpPr txBox="1"/>
          <p:nvPr/>
        </p:nvSpPr>
        <p:spPr>
          <a:xfrm>
            <a:off x="9308426" y="2617197"/>
            <a:ext cx="1246416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ורד אלמה</a:t>
            </a: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ג'וזי 053-5214359</a:t>
            </a:r>
            <a:br>
              <a:rPr lang="he-IL" sz="1000" kern="1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ברק 050-4939175</a:t>
            </a:r>
            <a:br>
              <a:rPr lang="he-IL" sz="1000" kern="1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בן גוריון 34/19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3">
            <a:extLst>
              <a:ext uri="{FF2B5EF4-FFF2-40B4-BE49-F238E27FC236}">
                <a16:creationId xmlns:a16="http://schemas.microsoft.com/office/drawing/2014/main" id="{8D826829-D76B-4B86-ADDC-A806D846486F}"/>
              </a:ext>
            </a:extLst>
          </p:cNvPr>
          <p:cNvSpPr txBox="1"/>
          <p:nvPr/>
        </p:nvSpPr>
        <p:spPr>
          <a:xfrm>
            <a:off x="1667899" y="2655903"/>
            <a:ext cx="1218151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לב הילה</a:t>
            </a:r>
            <a:b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רינת 053-3055939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בני 050-6220185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זכאי חיים 12/1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3">
            <a:extLst>
              <a:ext uri="{FF2B5EF4-FFF2-40B4-BE49-F238E27FC236}">
                <a16:creationId xmlns:a16="http://schemas.microsoft.com/office/drawing/2014/main" id="{6C2426F0-C1DF-4D47-B331-A997CC236D5B}"/>
              </a:ext>
            </a:extLst>
          </p:cNvPr>
          <p:cNvSpPr txBox="1"/>
          <p:nvPr/>
        </p:nvSpPr>
        <p:spPr>
          <a:xfrm>
            <a:off x="7282973" y="3383266"/>
            <a:ext cx="1436531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מואס עופרי</a:t>
            </a:r>
            <a:b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אורלי 052-3597664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אסף 054-7859997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העצמאות 79/14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">
            <a:extLst>
              <a:ext uri="{FF2B5EF4-FFF2-40B4-BE49-F238E27FC236}">
                <a16:creationId xmlns:a16="http://schemas.microsoft.com/office/drawing/2014/main" id="{233B2EBA-DF34-42C7-9B59-CF294C573BF8}"/>
              </a:ext>
            </a:extLst>
          </p:cNvPr>
          <p:cNvSpPr txBox="1"/>
          <p:nvPr/>
        </p:nvSpPr>
        <p:spPr>
          <a:xfrm>
            <a:off x="7378905" y="2558900"/>
            <a:ext cx="1356920" cy="743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חלאוי הודיה</a:t>
            </a:r>
            <a:br>
              <a:rPr lang="he-IL" sz="1000" b="1" kern="120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צופיה 054-3090967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אורן 054-8050049</a:t>
            </a:r>
            <a:r>
              <a:rPr lang="en-US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en-US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העצמאות 83/16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">
            <a:extLst>
              <a:ext uri="{FF2B5EF4-FFF2-40B4-BE49-F238E27FC236}">
                <a16:creationId xmlns:a16="http://schemas.microsoft.com/office/drawing/2014/main" id="{A00CE5F5-5EB0-4EE3-B298-D01C5B98FC64}"/>
              </a:ext>
            </a:extLst>
          </p:cNvPr>
          <p:cNvSpPr txBox="1"/>
          <p:nvPr/>
        </p:nvSpPr>
        <p:spPr>
          <a:xfrm>
            <a:off x="3480490" y="3402184"/>
            <a:ext cx="1380244" cy="117557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ספיבק אוולין מריה</a:t>
            </a:r>
            <a:br>
              <a:rPr lang="he-IL" sz="1000" b="1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מאיה 054-4551361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גנדי 054-5913803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זכאי חיים 11/14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fontAlgn="base">
              <a:lnSpc>
                <a:spcPct val="107000"/>
              </a:lnSpc>
              <a:spcAft>
                <a:spcPts val="800"/>
              </a:spcAft>
            </a:pPr>
            <a: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">
            <a:extLst>
              <a:ext uri="{FF2B5EF4-FFF2-40B4-BE49-F238E27FC236}">
                <a16:creationId xmlns:a16="http://schemas.microsoft.com/office/drawing/2014/main" id="{CE534A77-61CB-4DB8-84F9-784E604A3039}"/>
              </a:ext>
            </a:extLst>
          </p:cNvPr>
          <p:cNvSpPr txBox="1"/>
          <p:nvPr/>
        </p:nvSpPr>
        <p:spPr>
          <a:xfrm>
            <a:off x="5397684" y="3378845"/>
            <a:ext cx="1299485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ניב אריאל יהונתן</a:t>
            </a: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נטלי 054-3131900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דורון 054-4344911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הניצנים 16א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">
            <a:extLst>
              <a:ext uri="{FF2B5EF4-FFF2-40B4-BE49-F238E27FC236}">
                <a16:creationId xmlns:a16="http://schemas.microsoft.com/office/drawing/2014/main" id="{51229934-6A3E-4D75-A3B2-F4E74CF982A7}"/>
              </a:ext>
            </a:extLst>
          </p:cNvPr>
          <p:cNvSpPr txBox="1"/>
          <p:nvPr/>
        </p:nvSpPr>
        <p:spPr>
          <a:xfrm>
            <a:off x="5384439" y="4983075"/>
            <a:ext cx="1436531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ריגאן הללי</a:t>
            </a:r>
            <a:br>
              <a:rPr lang="he-IL" sz="1000" b="1" kern="1200" err="1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יסמין 050-5077333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גבריאל 052-3148844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נקר יוסף 33/6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">
            <a:extLst>
              <a:ext uri="{FF2B5EF4-FFF2-40B4-BE49-F238E27FC236}">
                <a16:creationId xmlns:a16="http://schemas.microsoft.com/office/drawing/2014/main" id="{C3B11DC2-0991-4BA3-B848-8EC68B0FC6D6}"/>
              </a:ext>
            </a:extLst>
          </p:cNvPr>
          <p:cNvSpPr txBox="1"/>
          <p:nvPr/>
        </p:nvSpPr>
        <p:spPr>
          <a:xfrm>
            <a:off x="9313144" y="4961809"/>
            <a:ext cx="1287857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קופל אוהד</a:t>
            </a:r>
            <a:r>
              <a:rPr lang="he-IL" sz="1000" b="1" kern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 kern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אוסנת</a:t>
            </a:r>
            <a: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054-4436201</a:t>
            </a:r>
            <a:b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שי 050-8754835</a:t>
            </a:r>
            <a:b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נקר יוסף 33/7</a:t>
            </a:r>
            <a:endParaRPr lang="en-US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6" name="תיבת טקסט 2">
            <a:extLst>
              <a:ext uri="{FF2B5EF4-FFF2-40B4-BE49-F238E27FC236}">
                <a16:creationId xmlns:a16="http://schemas.microsoft.com/office/drawing/2014/main" id="{6E93500A-3B63-455F-A696-A89D17A121D4}"/>
              </a:ext>
            </a:extLst>
          </p:cNvPr>
          <p:cNvSpPr txBox="1"/>
          <p:nvPr/>
        </p:nvSpPr>
        <p:spPr>
          <a:xfrm>
            <a:off x="2394626" y="89651"/>
            <a:ext cx="7783870" cy="750946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1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1">
              <a:lnSpc>
                <a:spcPct val="107000"/>
              </a:lnSpc>
              <a:spcAft>
                <a:spcPts val="800"/>
              </a:spcAft>
            </a:pPr>
            <a:r>
              <a:rPr lang="he-IL" sz="3600">
                <a:ln>
                  <a:noFill/>
                </a:ln>
                <a:solidFill>
                  <a:srgbClr val="4472C4"/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דף קשר א'3 כנר תשפ"א 2021 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8" name="AutoShape 2">
            <a:extLst>
              <a:ext uri="{FF2B5EF4-FFF2-40B4-BE49-F238E27FC236}">
                <a16:creationId xmlns:a16="http://schemas.microsoft.com/office/drawing/2014/main" id="{DF0C0414-5B61-4937-BF0C-5FE9B179F1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276596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52" name="TextBox 3">
            <a:extLst>
              <a:ext uri="{FF2B5EF4-FFF2-40B4-BE49-F238E27FC236}">
                <a16:creationId xmlns:a16="http://schemas.microsoft.com/office/drawing/2014/main" id="{C48A3519-F578-487F-9AFC-19053F93D1FD}"/>
              </a:ext>
            </a:extLst>
          </p:cNvPr>
          <p:cNvSpPr txBox="1"/>
          <p:nvPr/>
        </p:nvSpPr>
        <p:spPr>
          <a:xfrm>
            <a:off x="9145034" y="3384090"/>
            <a:ext cx="1436531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לוי דניאל</a:t>
            </a:r>
            <a:b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שרון 054-4460209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שלום 054-6301169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חיים כהן 16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2" name="TextBox 3">
            <a:extLst>
              <a:ext uri="{FF2B5EF4-FFF2-40B4-BE49-F238E27FC236}">
                <a16:creationId xmlns:a16="http://schemas.microsoft.com/office/drawing/2014/main" id="{F24FE5D5-D32B-48C1-AB0D-0294ED8B5BD4}"/>
              </a:ext>
            </a:extLst>
          </p:cNvPr>
          <p:cNvSpPr txBox="1"/>
          <p:nvPr/>
        </p:nvSpPr>
        <p:spPr>
          <a:xfrm>
            <a:off x="3501262" y="2624146"/>
            <a:ext cx="1310026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טריפ אלמוג</a:t>
            </a:r>
            <a:b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קרן 054-4619335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ברק 052-6072827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דגל ראובן 8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Box 3">
            <a:extLst>
              <a:ext uri="{FF2B5EF4-FFF2-40B4-BE49-F238E27FC236}">
                <a16:creationId xmlns:a16="http://schemas.microsoft.com/office/drawing/2014/main" id="{D3FD6843-BBB2-4DF5-9C0A-518FB20B0403}"/>
              </a:ext>
            </a:extLst>
          </p:cNvPr>
          <p:cNvSpPr txBox="1"/>
          <p:nvPr/>
        </p:nvSpPr>
        <p:spPr>
          <a:xfrm>
            <a:off x="1487112" y="3371201"/>
            <a:ext cx="1436531" cy="57797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פז אורי</a:t>
            </a:r>
            <a:b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דיאן 054-2000188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דותן 052-8646503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7" name="TextBox 3">
            <a:extLst>
              <a:ext uri="{FF2B5EF4-FFF2-40B4-BE49-F238E27FC236}">
                <a16:creationId xmlns:a16="http://schemas.microsoft.com/office/drawing/2014/main" id="{393F278C-03C3-47A5-9411-874AB2D374D4}"/>
              </a:ext>
            </a:extLst>
          </p:cNvPr>
          <p:cNvSpPr txBox="1"/>
          <p:nvPr/>
        </p:nvSpPr>
        <p:spPr>
          <a:xfrm>
            <a:off x="3466108" y="4167169"/>
            <a:ext cx="1436530" cy="743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קאופמן הילה</a:t>
            </a:r>
            <a:r>
              <a:rPr lang="he-IL" sz="1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יואי 054-4301689</a:t>
            </a:r>
            <a:r>
              <a:rPr lang="en-US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en-US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אלכס 054-2237000</a:t>
            </a:r>
            <a:r>
              <a:rPr lang="en-US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en-US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יוסף נקר 39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Box 3">
            <a:extLst>
              <a:ext uri="{FF2B5EF4-FFF2-40B4-BE49-F238E27FC236}">
                <a16:creationId xmlns:a16="http://schemas.microsoft.com/office/drawing/2014/main" id="{EF8DD0FB-EB76-4DBD-9EF4-5CDDA60825C7}"/>
              </a:ext>
            </a:extLst>
          </p:cNvPr>
          <p:cNvSpPr txBox="1"/>
          <p:nvPr/>
        </p:nvSpPr>
        <p:spPr>
          <a:xfrm>
            <a:off x="1504222" y="4913011"/>
            <a:ext cx="1436530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שליט עידו</a:t>
            </a: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נעמה 050-4228346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נאור 054-5976683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נקר יוסף 34/4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3">
            <a:extLst>
              <a:ext uri="{FF2B5EF4-FFF2-40B4-BE49-F238E27FC236}">
                <a16:creationId xmlns:a16="http://schemas.microsoft.com/office/drawing/2014/main" id="{BFA9F90F-6F3D-49C8-85DD-6B0FB074CD26}"/>
              </a:ext>
            </a:extLst>
          </p:cNvPr>
          <p:cNvSpPr txBox="1"/>
          <p:nvPr/>
        </p:nvSpPr>
        <p:spPr>
          <a:xfrm>
            <a:off x="3425791" y="4932445"/>
            <a:ext cx="1436530" cy="7426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>
              <a:lnSpc>
                <a:spcPct val="107000"/>
              </a:lnSpc>
              <a:spcAft>
                <a:spcPts val="800"/>
              </a:spcAft>
            </a:pPr>
            <a: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שבחון נטע</a:t>
            </a:r>
            <a:br>
              <a:rPr lang="he-IL" sz="1000" b="1" kern="120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ליהי 050-5421413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יוסי 054-2091995</a:t>
            </a:r>
            <a:b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0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נקר יוסף 42/19</a:t>
            </a:r>
            <a:endParaRPr lang="en-US" sz="10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extBox 3">
            <a:extLst>
              <a:ext uri="{FF2B5EF4-FFF2-40B4-BE49-F238E27FC236}">
                <a16:creationId xmlns:a16="http://schemas.microsoft.com/office/drawing/2014/main" id="{DD542C1A-5827-4331-9372-F6038AF7FF74}"/>
              </a:ext>
            </a:extLst>
          </p:cNvPr>
          <p:cNvSpPr txBox="1"/>
          <p:nvPr/>
        </p:nvSpPr>
        <p:spPr>
          <a:xfrm>
            <a:off x="9314436" y="5737447"/>
            <a:ext cx="1287857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 fontAlgn="base"/>
            <a:r>
              <a:rPr lang="he-IL" sz="1000" b="1" dirty="0">
                <a:solidFill>
                  <a:srgbClr val="4472C4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שמואלי דניאל</a:t>
            </a:r>
            <a:endParaRPr lang="en-US" sz="1000" b="1" dirty="0">
              <a:solidFill>
                <a:srgbClr val="4472C4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 fontAlgn="base"/>
            <a:r>
              <a:rPr lang="he-IL" sz="10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טליה 052-2207747</a:t>
            </a:r>
            <a:br>
              <a:rPr lang="he-IL" sz="10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he-IL" sz="10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שרון 052-2650929</a:t>
            </a:r>
            <a:br>
              <a:rPr lang="he-IL" sz="10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he-IL" sz="10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מייזנר</a:t>
            </a:r>
            <a:r>
              <a:rPr lang="he-IL" sz="10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15/24</a:t>
            </a: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A1109873-2149-48C5-9585-4B3D63A99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8952" y="1839485"/>
            <a:ext cx="611777" cy="707887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EBC54678-643F-4493-9EE5-5C5983D55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1547" y="5800919"/>
            <a:ext cx="541286" cy="666163"/>
          </a:xfrm>
          <a:prstGeom prst="rect">
            <a:avLst/>
          </a:prstGeom>
        </p:spPr>
      </p:pic>
      <p:pic>
        <p:nvPicPr>
          <p:cNvPr id="19" name="תמונה 18">
            <a:extLst>
              <a:ext uri="{FF2B5EF4-FFF2-40B4-BE49-F238E27FC236}">
                <a16:creationId xmlns:a16="http://schemas.microsoft.com/office/drawing/2014/main" id="{438C2A9B-368B-4467-8D91-BF18FA58C3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9829" y="4932445"/>
            <a:ext cx="572601" cy="807071"/>
          </a:xfrm>
          <a:prstGeom prst="rect">
            <a:avLst/>
          </a:prstGeom>
        </p:spPr>
      </p:pic>
      <p:pic>
        <p:nvPicPr>
          <p:cNvPr id="37" name="תמונה 36">
            <a:extLst>
              <a:ext uri="{FF2B5EF4-FFF2-40B4-BE49-F238E27FC236}">
                <a16:creationId xmlns:a16="http://schemas.microsoft.com/office/drawing/2014/main" id="{195D3EF1-BEC0-40EA-B45C-96E0EE28D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7954" y="1103073"/>
            <a:ext cx="625137" cy="690031"/>
          </a:xfrm>
          <a:prstGeom prst="rect">
            <a:avLst/>
          </a:prstGeom>
        </p:spPr>
      </p:pic>
      <p:pic>
        <p:nvPicPr>
          <p:cNvPr id="40" name="תמונה 39">
            <a:extLst>
              <a:ext uri="{FF2B5EF4-FFF2-40B4-BE49-F238E27FC236}">
                <a16:creationId xmlns:a16="http://schemas.microsoft.com/office/drawing/2014/main" id="{F01EFC0E-7EFC-42DD-83DA-F0C2A7B372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5512" y="1103073"/>
            <a:ext cx="530246" cy="680385"/>
          </a:xfrm>
          <a:prstGeom prst="rect">
            <a:avLst/>
          </a:prstGeom>
        </p:spPr>
      </p:pic>
      <p:pic>
        <p:nvPicPr>
          <p:cNvPr id="42" name="תמונה 41">
            <a:extLst>
              <a:ext uri="{FF2B5EF4-FFF2-40B4-BE49-F238E27FC236}">
                <a16:creationId xmlns:a16="http://schemas.microsoft.com/office/drawing/2014/main" id="{D0836F4A-C331-4654-BEFD-31E5172AB1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81547" y="1075718"/>
            <a:ext cx="562409" cy="699277"/>
          </a:xfrm>
          <a:prstGeom prst="rect">
            <a:avLst/>
          </a:prstGeom>
        </p:spPr>
      </p:pic>
      <p:pic>
        <p:nvPicPr>
          <p:cNvPr id="45" name="תמונה 44">
            <a:extLst>
              <a:ext uri="{FF2B5EF4-FFF2-40B4-BE49-F238E27FC236}">
                <a16:creationId xmlns:a16="http://schemas.microsoft.com/office/drawing/2014/main" id="{7BB71502-529A-4DFA-B2E6-16CEFD3A75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86647" y="2652201"/>
            <a:ext cx="657309" cy="686880"/>
          </a:xfrm>
          <a:prstGeom prst="rect">
            <a:avLst/>
          </a:prstGeom>
        </p:spPr>
      </p:pic>
      <p:pic>
        <p:nvPicPr>
          <p:cNvPr id="49" name="תמונה 48">
            <a:extLst>
              <a:ext uri="{FF2B5EF4-FFF2-40B4-BE49-F238E27FC236}">
                <a16:creationId xmlns:a16="http://schemas.microsoft.com/office/drawing/2014/main" id="{6CAA66D5-3F37-4222-922F-5697EF57DB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92326" y="1109433"/>
            <a:ext cx="594401" cy="706182"/>
          </a:xfrm>
          <a:prstGeom prst="rect">
            <a:avLst/>
          </a:prstGeom>
        </p:spPr>
      </p:pic>
      <p:pic>
        <p:nvPicPr>
          <p:cNvPr id="58" name="תמונה 57">
            <a:extLst>
              <a:ext uri="{FF2B5EF4-FFF2-40B4-BE49-F238E27FC236}">
                <a16:creationId xmlns:a16="http://schemas.microsoft.com/office/drawing/2014/main" id="{E250AB4F-FEE8-4450-88A4-478012B906B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67550" y="1858679"/>
            <a:ext cx="594402" cy="698457"/>
          </a:xfrm>
          <a:prstGeom prst="rect">
            <a:avLst/>
          </a:prstGeom>
        </p:spPr>
      </p:pic>
      <p:pic>
        <p:nvPicPr>
          <p:cNvPr id="59" name="תמונה 58">
            <a:extLst>
              <a:ext uri="{FF2B5EF4-FFF2-40B4-BE49-F238E27FC236}">
                <a16:creationId xmlns:a16="http://schemas.microsoft.com/office/drawing/2014/main" id="{3B29B1AB-11ED-4AA0-B197-2935D497237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21048" y="4152273"/>
            <a:ext cx="541286" cy="721373"/>
          </a:xfrm>
          <a:prstGeom prst="rect">
            <a:avLst/>
          </a:prstGeom>
        </p:spPr>
      </p:pic>
      <p:pic>
        <p:nvPicPr>
          <p:cNvPr id="61" name="תמונה 60">
            <a:extLst>
              <a:ext uri="{FF2B5EF4-FFF2-40B4-BE49-F238E27FC236}">
                <a16:creationId xmlns:a16="http://schemas.microsoft.com/office/drawing/2014/main" id="{A1E3C0CD-77FF-4C7F-A1A2-819E03B19F1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81126" y="1881208"/>
            <a:ext cx="630934" cy="654179"/>
          </a:xfrm>
          <a:prstGeom prst="rect">
            <a:avLst/>
          </a:prstGeom>
        </p:spPr>
      </p:pic>
      <p:pic>
        <p:nvPicPr>
          <p:cNvPr id="70" name="תמונה 69">
            <a:extLst>
              <a:ext uri="{FF2B5EF4-FFF2-40B4-BE49-F238E27FC236}">
                <a16:creationId xmlns:a16="http://schemas.microsoft.com/office/drawing/2014/main" id="{C10A38B5-41FD-4C80-A2FA-73FCDB386DE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826203" y="1865996"/>
            <a:ext cx="684156" cy="742639"/>
          </a:xfrm>
          <a:prstGeom prst="rect">
            <a:avLst/>
          </a:prstGeom>
        </p:spPr>
      </p:pic>
      <p:pic>
        <p:nvPicPr>
          <p:cNvPr id="73" name="תמונה 72">
            <a:extLst>
              <a:ext uri="{FF2B5EF4-FFF2-40B4-BE49-F238E27FC236}">
                <a16:creationId xmlns:a16="http://schemas.microsoft.com/office/drawing/2014/main" id="{3FE92B00-004E-4B01-B1F2-11A72B64C65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16861" y="1860485"/>
            <a:ext cx="541286" cy="721966"/>
          </a:xfrm>
          <a:prstGeom prst="rect">
            <a:avLst/>
          </a:prstGeom>
        </p:spPr>
      </p:pic>
      <p:pic>
        <p:nvPicPr>
          <p:cNvPr id="76" name="תמונה 75">
            <a:extLst>
              <a:ext uri="{FF2B5EF4-FFF2-40B4-BE49-F238E27FC236}">
                <a16:creationId xmlns:a16="http://schemas.microsoft.com/office/drawing/2014/main" id="{3FAB2683-4513-4A4F-9EE0-6D1DF5B457F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764713" y="4992609"/>
            <a:ext cx="541286" cy="686881"/>
          </a:xfrm>
          <a:prstGeom prst="rect">
            <a:avLst/>
          </a:prstGeom>
        </p:spPr>
      </p:pic>
      <p:pic>
        <p:nvPicPr>
          <p:cNvPr id="78" name="תמונה 77">
            <a:extLst>
              <a:ext uri="{FF2B5EF4-FFF2-40B4-BE49-F238E27FC236}">
                <a16:creationId xmlns:a16="http://schemas.microsoft.com/office/drawing/2014/main" id="{0FEC394A-A967-41AA-B1AB-1F6C4CD80B4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776958" y="2603820"/>
            <a:ext cx="541287" cy="720417"/>
          </a:xfrm>
          <a:prstGeom prst="rect">
            <a:avLst/>
          </a:prstGeom>
        </p:spPr>
      </p:pic>
      <p:pic>
        <p:nvPicPr>
          <p:cNvPr id="82" name="תמונה 81">
            <a:extLst>
              <a:ext uri="{FF2B5EF4-FFF2-40B4-BE49-F238E27FC236}">
                <a16:creationId xmlns:a16="http://schemas.microsoft.com/office/drawing/2014/main" id="{56D13E7E-2FEB-4647-B713-D19C6439A11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743282" y="2621157"/>
            <a:ext cx="647791" cy="704288"/>
          </a:xfrm>
          <a:prstGeom prst="rect">
            <a:avLst/>
          </a:prstGeom>
        </p:spPr>
      </p:pic>
      <p:pic>
        <p:nvPicPr>
          <p:cNvPr id="84" name="תמונה 83">
            <a:extLst>
              <a:ext uri="{FF2B5EF4-FFF2-40B4-BE49-F238E27FC236}">
                <a16:creationId xmlns:a16="http://schemas.microsoft.com/office/drawing/2014/main" id="{8C85CF09-5EA3-4A5D-B60E-58DCC0A1A9C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943881" y="2638451"/>
            <a:ext cx="634465" cy="700628"/>
          </a:xfrm>
          <a:prstGeom prst="rect">
            <a:avLst/>
          </a:prstGeom>
        </p:spPr>
      </p:pic>
      <p:pic>
        <p:nvPicPr>
          <p:cNvPr id="85" name="תמונה 84">
            <a:extLst>
              <a:ext uri="{FF2B5EF4-FFF2-40B4-BE49-F238E27FC236}">
                <a16:creationId xmlns:a16="http://schemas.microsoft.com/office/drawing/2014/main" id="{9A3DCFA1-BA34-4B43-993F-8B0BE94D879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613950" y="3389736"/>
            <a:ext cx="594886" cy="708214"/>
          </a:xfrm>
          <a:prstGeom prst="rect">
            <a:avLst/>
          </a:prstGeom>
        </p:spPr>
      </p:pic>
      <p:pic>
        <p:nvPicPr>
          <p:cNvPr id="87" name="תמונה 86">
            <a:extLst>
              <a:ext uri="{FF2B5EF4-FFF2-40B4-BE49-F238E27FC236}">
                <a16:creationId xmlns:a16="http://schemas.microsoft.com/office/drawing/2014/main" id="{24255152-E650-4661-9A07-E6EAD452E26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730209" y="3393459"/>
            <a:ext cx="646950" cy="704492"/>
          </a:xfrm>
          <a:prstGeom prst="rect">
            <a:avLst/>
          </a:prstGeom>
        </p:spPr>
      </p:pic>
      <p:pic>
        <p:nvPicPr>
          <p:cNvPr id="88" name="תמונה 87">
            <a:extLst>
              <a:ext uri="{FF2B5EF4-FFF2-40B4-BE49-F238E27FC236}">
                <a16:creationId xmlns:a16="http://schemas.microsoft.com/office/drawing/2014/main" id="{6AAFE743-19E8-432E-9DCF-594A0BE6CEE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916022" y="3450829"/>
            <a:ext cx="517100" cy="656895"/>
          </a:xfrm>
          <a:prstGeom prst="rect">
            <a:avLst/>
          </a:prstGeom>
        </p:spPr>
      </p:pic>
      <p:pic>
        <p:nvPicPr>
          <p:cNvPr id="89" name="תמונה 88">
            <a:extLst>
              <a:ext uri="{FF2B5EF4-FFF2-40B4-BE49-F238E27FC236}">
                <a16:creationId xmlns:a16="http://schemas.microsoft.com/office/drawing/2014/main" id="{3171B6C1-2199-4640-A67A-79335D1FF88F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8762236" y="4202048"/>
            <a:ext cx="573335" cy="704492"/>
          </a:xfrm>
          <a:prstGeom prst="rect">
            <a:avLst/>
          </a:prstGeom>
        </p:spPr>
      </p:pic>
      <p:pic>
        <p:nvPicPr>
          <p:cNvPr id="90" name="תמונה 89">
            <a:extLst>
              <a:ext uri="{FF2B5EF4-FFF2-40B4-BE49-F238E27FC236}">
                <a16:creationId xmlns:a16="http://schemas.microsoft.com/office/drawing/2014/main" id="{8563D287-92C2-4015-90A4-A8325DB9C7B3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4898754" y="4207062"/>
            <a:ext cx="578224" cy="656896"/>
          </a:xfrm>
          <a:prstGeom prst="rect">
            <a:avLst/>
          </a:prstGeom>
        </p:spPr>
      </p:pic>
      <p:pic>
        <p:nvPicPr>
          <p:cNvPr id="91" name="תמונה 90">
            <a:extLst>
              <a:ext uri="{FF2B5EF4-FFF2-40B4-BE49-F238E27FC236}">
                <a16:creationId xmlns:a16="http://schemas.microsoft.com/office/drawing/2014/main" id="{9819C938-5E57-43CE-8A41-FC0ACF559E07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4838566" y="4961809"/>
            <a:ext cx="658452" cy="775638"/>
          </a:xfrm>
          <a:prstGeom prst="rect">
            <a:avLst/>
          </a:prstGeom>
        </p:spPr>
      </p:pic>
      <p:pic>
        <p:nvPicPr>
          <p:cNvPr id="92" name="תמונה 91">
            <a:extLst>
              <a:ext uri="{FF2B5EF4-FFF2-40B4-BE49-F238E27FC236}">
                <a16:creationId xmlns:a16="http://schemas.microsoft.com/office/drawing/2014/main" id="{9FFBFC2F-9282-4C58-AC55-9C1BF8A0E728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3012557" y="4947520"/>
            <a:ext cx="509102" cy="754784"/>
          </a:xfrm>
          <a:prstGeom prst="rect">
            <a:avLst/>
          </a:prstGeom>
        </p:spPr>
      </p:pic>
      <p:pic>
        <p:nvPicPr>
          <p:cNvPr id="94" name="תמונה 93">
            <a:extLst>
              <a:ext uri="{FF2B5EF4-FFF2-40B4-BE49-F238E27FC236}">
                <a16:creationId xmlns:a16="http://schemas.microsoft.com/office/drawing/2014/main" id="{9388BA6E-851E-4910-A0A8-EB59708181B4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012556" y="1166295"/>
            <a:ext cx="550043" cy="594828"/>
          </a:xfrm>
          <a:prstGeom prst="rect">
            <a:avLst/>
          </a:prstGeom>
        </p:spPr>
      </p:pic>
      <p:pic>
        <p:nvPicPr>
          <p:cNvPr id="95" name="תמונה 94">
            <a:extLst>
              <a:ext uri="{FF2B5EF4-FFF2-40B4-BE49-F238E27FC236}">
                <a16:creationId xmlns:a16="http://schemas.microsoft.com/office/drawing/2014/main" id="{4856A318-BCF5-4BDF-94B1-B11754E92702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6736284" y="3446194"/>
            <a:ext cx="619453" cy="666163"/>
          </a:xfrm>
          <a:prstGeom prst="rect">
            <a:avLst/>
          </a:prstGeom>
        </p:spPr>
      </p:pic>
      <p:pic>
        <p:nvPicPr>
          <p:cNvPr id="96" name="תמונה 95">
            <a:extLst>
              <a:ext uri="{FF2B5EF4-FFF2-40B4-BE49-F238E27FC236}">
                <a16:creationId xmlns:a16="http://schemas.microsoft.com/office/drawing/2014/main" id="{7722D6E4-7C3D-472A-A31F-ED59BECBFA09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4856159" y="2583025"/>
            <a:ext cx="557317" cy="774925"/>
          </a:xfrm>
          <a:prstGeom prst="rect">
            <a:avLst/>
          </a:prstGeom>
        </p:spPr>
      </p:pic>
      <p:pic>
        <p:nvPicPr>
          <p:cNvPr id="98" name="תמונה 97">
            <a:extLst>
              <a:ext uri="{FF2B5EF4-FFF2-40B4-BE49-F238E27FC236}">
                <a16:creationId xmlns:a16="http://schemas.microsoft.com/office/drawing/2014/main" id="{3922E435-4562-4B90-9197-2C6BD44A2301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10673160" y="4963605"/>
            <a:ext cx="621783" cy="738699"/>
          </a:xfrm>
          <a:prstGeom prst="rect">
            <a:avLst/>
          </a:prstGeom>
        </p:spPr>
      </p:pic>
      <p:pic>
        <p:nvPicPr>
          <p:cNvPr id="99" name="תמונה 98">
            <a:extLst>
              <a:ext uri="{FF2B5EF4-FFF2-40B4-BE49-F238E27FC236}">
                <a16:creationId xmlns:a16="http://schemas.microsoft.com/office/drawing/2014/main" id="{50BCC154-1E3B-410F-80B8-170C652DE8A7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10646282" y="4217129"/>
            <a:ext cx="597674" cy="646829"/>
          </a:xfrm>
          <a:prstGeom prst="rect">
            <a:avLst/>
          </a:prstGeom>
        </p:spPr>
      </p:pic>
      <p:pic>
        <p:nvPicPr>
          <p:cNvPr id="100" name="תמונה 99">
            <a:extLst>
              <a:ext uri="{FF2B5EF4-FFF2-40B4-BE49-F238E27FC236}">
                <a16:creationId xmlns:a16="http://schemas.microsoft.com/office/drawing/2014/main" id="{2CB8F1A6-682B-4917-AEB8-4F72F531BDC6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6755948" y="4229897"/>
            <a:ext cx="601606" cy="634061"/>
          </a:xfrm>
          <a:prstGeom prst="rect">
            <a:avLst/>
          </a:prstGeom>
        </p:spPr>
      </p:pic>
      <p:pic>
        <p:nvPicPr>
          <p:cNvPr id="103" name="תמונה 102">
            <a:extLst>
              <a:ext uri="{FF2B5EF4-FFF2-40B4-BE49-F238E27FC236}">
                <a16:creationId xmlns:a16="http://schemas.microsoft.com/office/drawing/2014/main" id="{80F48ED6-3640-4126-AC66-F6C4818B01B2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2966488" y="3420948"/>
            <a:ext cx="597674" cy="69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2268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34209"/>
  <p:tag name="AS_OS" val="Microsoft Windows NT 6.2.9200.0"/>
  <p:tag name="AS_RELEASE_DATE" val="2020.02.14"/>
  <p:tag name="AS_TITLE" val="Aspose.Slides for .NET 2.0"/>
  <p:tag name="AS_VERSION" val="20.2"/>
</p:tagLst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379</Words>
  <Application>Microsoft Office PowerPoint</Application>
  <PresentationFormat>Widescreen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ערכת נושא Office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Tali Shmueli</dc:creator>
  <cp:lastModifiedBy>Tali Shmueli</cp:lastModifiedBy>
  <cp:revision>4</cp:revision>
  <dcterms:created xsi:type="dcterms:W3CDTF">2019-09-07T07:29:26Z</dcterms:created>
  <dcterms:modified xsi:type="dcterms:W3CDTF">2020-11-11T07:00:58Z</dcterms:modified>
</cp:coreProperties>
</file>

<file path=docProps/thumbnail.jpeg>
</file>